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1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22807-B46C-4494-A570-F30D69AB1532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DC7D9-BF6F-4006-901E-02EAA9E97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45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A89F5-A0AB-4B69-A39B-C5BCCE92959F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6D8D6-4D85-45F3-AF91-63365F20BB2E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02EB6-E706-4CB0-B39B-1265349FA99B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7DF17-3E75-4A7A-9091-6F49215ED979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F79A-27AD-4170-8264-9883FAAE380E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1606-F0AC-46DE-A1DD-5D644B90B1D1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1D7E4-3E09-4BE1-B9E6-406AA051DBBD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00E5-8BB3-4621-9257-4B5DB152CAC3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36C7C1E-81EF-410C-B4A8-BBFD42F4B0F0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1D602-BAAC-4C6C-A23E-90A5D348B151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315B-32CF-4F44-AB1F-EC4859C00C44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A3DC7-6FEF-41C5-A11B-566DDB66BF7F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95D1-8CF3-4E43-A60F-5C17249AABF1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A3B8-501C-4A2B-ADC6-F121D9035718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75C9-0C02-4133-9DC2-117D71BD6286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DBC3-617E-4AD0-B3DA-A39879EB661B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F5551-43BC-421A-804B-998877FF5801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D8102-1DB2-40C7-A074-11B3659DF411}" type="datetime1">
              <a:rPr lang="en-US" smtClean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3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0899-B4B6-5447-B49C-582EDD8EF0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Bus Ticket Booking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B74B2-2A98-6172-F1D9-ADE720EDB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10764426" cy="2463961"/>
          </a:xfrm>
        </p:spPr>
        <p:txBody>
          <a:bodyPr/>
          <a:lstStyle/>
          <a:p>
            <a:r>
              <a:rPr lang="en-US" dirty="0"/>
              <a:t>Submitted by:-</a:t>
            </a:r>
          </a:p>
          <a:p>
            <a:r>
              <a:rPr lang="en-US" dirty="0"/>
              <a:t>Harshad </a:t>
            </a:r>
            <a:r>
              <a:rPr lang="en-US" dirty="0" err="1"/>
              <a:t>Kumhar</a:t>
            </a:r>
            <a:r>
              <a:rPr lang="en-US" dirty="0"/>
              <a:t> [229]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dirty="0"/>
              <a:t>GUIDE BY:-</a:t>
            </a:r>
          </a:p>
          <a:p>
            <a:pPr algn="l"/>
            <a:r>
              <a:rPr lang="en-US" dirty="0" err="1"/>
              <a:t>Prof.Swati</a:t>
            </a:r>
            <a:r>
              <a:rPr lang="en-US" dirty="0"/>
              <a:t> Khandelwal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A7EF-B9D0-7617-F001-9797800C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85F6A-70C7-AC43-2362-B3B6C65C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84" y="4394039"/>
            <a:ext cx="4888889" cy="965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BF1D5-C581-CEF5-584C-4CEB4DF5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95" y="186612"/>
            <a:ext cx="2901678" cy="218509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270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D8EB-CF32-4EF6-2676-26309701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Side 2 Level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100EC8-57AD-1364-7B61-2B2AE881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82258-7B3A-8197-2448-D4574A0F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60" y="2136711"/>
            <a:ext cx="6446184" cy="444137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161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5639-1BEE-47A5-E909-9081322C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Side 2 Level DFD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F1E4F-6CBD-D4DF-9FF9-51B89412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4106C-71D4-3051-3F20-7ACF04985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186" y="2158047"/>
            <a:ext cx="6063627" cy="44760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998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6C93E2-9FB0-71E7-E5C7-3D9FB2FD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0F61B-8143-C4C5-FB91-474BC8694FF0}"/>
              </a:ext>
            </a:extLst>
          </p:cNvPr>
          <p:cNvSpPr txBox="1"/>
          <p:nvPr/>
        </p:nvSpPr>
        <p:spPr>
          <a:xfrm>
            <a:off x="1194802" y="2724538"/>
            <a:ext cx="10636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lgerian" panose="04020705040A02060702" pitchFamily="82" charset="0"/>
              </a:rPr>
              <a:t>USER SIDE INTERFACE</a:t>
            </a:r>
            <a:endParaRPr lang="en-IN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4A10C-794E-A7CB-C493-3DA709DA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DF550-1D7B-879C-6FC6-CB75AC9D0F8B}"/>
              </a:ext>
            </a:extLst>
          </p:cNvPr>
          <p:cNvSpPr txBox="1"/>
          <p:nvPr/>
        </p:nvSpPr>
        <p:spPr>
          <a:xfrm>
            <a:off x="503854" y="522512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C800F-0B73-1E83-EC27-145DA5DB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8" y="1679510"/>
            <a:ext cx="12192000" cy="5370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214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252F60-5220-E7AB-3FEF-D36C36C9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C51EB-6DDB-2F3A-AB2F-071827E61734}"/>
              </a:ext>
            </a:extLst>
          </p:cNvPr>
          <p:cNvSpPr txBox="1"/>
          <p:nvPr/>
        </p:nvSpPr>
        <p:spPr>
          <a:xfrm>
            <a:off x="522514" y="419878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45BA0-770B-B873-CCF6-A0F02EF9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874"/>
            <a:ext cx="12192000" cy="5342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030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A3495-C459-EE6C-6E19-133CCB03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A8384-2E5B-7527-31BE-807CE253514A}"/>
              </a:ext>
            </a:extLst>
          </p:cNvPr>
          <p:cNvSpPr txBox="1"/>
          <p:nvPr/>
        </p:nvSpPr>
        <p:spPr>
          <a:xfrm>
            <a:off x="923731" y="398665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PROFILE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63D4F-1600-115B-5F1E-31AED2DE8D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983"/>
          <a:stretch/>
        </p:blipFill>
        <p:spPr>
          <a:xfrm>
            <a:off x="27996" y="1679510"/>
            <a:ext cx="12192000" cy="5234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6053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D49EC5-596F-91B4-15CA-34D0D599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B01C7-EA74-D32F-36E5-DAA69FEE1A8A}"/>
              </a:ext>
            </a:extLst>
          </p:cNvPr>
          <p:cNvSpPr txBox="1"/>
          <p:nvPr/>
        </p:nvSpPr>
        <p:spPr>
          <a:xfrm>
            <a:off x="298582" y="202719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FB5812-F2CD-680A-9CF2-D6A221B5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70" y="0"/>
            <a:ext cx="3117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7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CE259-834F-3F86-4A28-D1652318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F26C0-F4D5-346D-79FE-0FD51C7678B2}"/>
              </a:ext>
            </a:extLst>
          </p:cNvPr>
          <p:cNvSpPr txBox="1"/>
          <p:nvPr/>
        </p:nvSpPr>
        <p:spPr>
          <a:xfrm>
            <a:off x="671802" y="491970"/>
            <a:ext cx="31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FORGET PASSWORD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1D288-CB0B-A8CE-03F5-E7A628AE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248"/>
          <a:stretch/>
        </p:blipFill>
        <p:spPr>
          <a:xfrm>
            <a:off x="0" y="2302108"/>
            <a:ext cx="12192000" cy="4462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0761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BDD9F-F79A-C059-226A-F01ED3D8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8117" y="30912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EFA17-DBE3-A530-B7CC-62BABBE1F9FE}"/>
              </a:ext>
            </a:extLst>
          </p:cNvPr>
          <p:cNvSpPr txBox="1"/>
          <p:nvPr/>
        </p:nvSpPr>
        <p:spPr>
          <a:xfrm>
            <a:off x="615821" y="485192"/>
            <a:ext cx="22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</a:t>
            </a:r>
            <a:r>
              <a:rPr lang="en-US" dirty="0" err="1"/>
              <a:t>Tikcet</a:t>
            </a:r>
            <a:r>
              <a:rPr lang="en-US" dirty="0"/>
              <a:t> Page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FA597-EFC7-4110-FF7F-9AFE0D7F9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52" r="2528" b="2244"/>
          <a:stretch/>
        </p:blipFill>
        <p:spPr>
          <a:xfrm>
            <a:off x="154197" y="1190426"/>
            <a:ext cx="11883606" cy="5667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782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CBC44-81C1-051A-5BB8-A34DA2B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811" y="4954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A09E7-CFEC-7421-B6EE-EF5DFF82048E}"/>
              </a:ext>
            </a:extLst>
          </p:cNvPr>
          <p:cNvSpPr txBox="1"/>
          <p:nvPr/>
        </p:nvSpPr>
        <p:spPr>
          <a:xfrm>
            <a:off x="550507" y="270590"/>
            <a:ext cx="236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AVAILABLE BUS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1819B-3C60-7237-779B-645E50563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" y="1586204"/>
            <a:ext cx="12192000" cy="5218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952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A8F1-BDA1-5234-A7EA-D125780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INDEX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7732F-5D33-3135-5034-F77849D6FC07}"/>
              </a:ext>
            </a:extLst>
          </p:cNvPr>
          <p:cNvSpPr txBox="1"/>
          <p:nvPr/>
        </p:nvSpPr>
        <p:spPr>
          <a:xfrm>
            <a:off x="1327355" y="2467899"/>
            <a:ext cx="846557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</a:t>
            </a:r>
            <a:r>
              <a:rPr lang="en-US" sz="2800" dirty="0">
                <a:hlinkClick r:id="rId2" action="ppaction://hlinksldjump"/>
              </a:rPr>
              <a:t>Introduction of Proposed System</a:t>
            </a:r>
            <a:endParaRPr lang="en-US" sz="2800" dirty="0"/>
          </a:p>
          <a:p>
            <a:r>
              <a:rPr lang="en-US" sz="2800" dirty="0"/>
              <a:t>2.</a:t>
            </a:r>
            <a:r>
              <a:rPr lang="en-US" sz="2800" dirty="0">
                <a:hlinkClick r:id="rId3" action="ppaction://hlinksldjump"/>
              </a:rPr>
              <a:t>Scope of proposed System</a:t>
            </a:r>
            <a:endParaRPr lang="en-US" sz="2800" dirty="0"/>
          </a:p>
          <a:p>
            <a:r>
              <a:rPr lang="en-US" sz="2800" dirty="0"/>
              <a:t>3.</a:t>
            </a:r>
            <a:r>
              <a:rPr lang="en-US" sz="2800" dirty="0">
                <a:hlinkClick r:id="rId3" action="ppaction://hlinksldjump"/>
              </a:rPr>
              <a:t>Objective Of Proposed System</a:t>
            </a:r>
            <a:endParaRPr lang="en-US" sz="2800" dirty="0"/>
          </a:p>
          <a:p>
            <a:r>
              <a:rPr lang="en-US" sz="2800" dirty="0"/>
              <a:t>4.</a:t>
            </a:r>
            <a:r>
              <a:rPr lang="en-US" sz="2800" dirty="0">
                <a:hlinkClick r:id="rId4" action="ppaction://hlinksldjump"/>
              </a:rPr>
              <a:t>Task Dependency Diagram</a:t>
            </a:r>
            <a:endParaRPr lang="en-US" sz="2800" dirty="0"/>
          </a:p>
          <a:p>
            <a:r>
              <a:rPr lang="en-US" sz="2800" dirty="0"/>
              <a:t>5.</a:t>
            </a:r>
            <a:r>
              <a:rPr lang="en-US" sz="2800" dirty="0">
                <a:hlinkClick r:id="rId5" action="ppaction://hlinksldjump"/>
              </a:rPr>
              <a:t>DFD</a:t>
            </a:r>
            <a:endParaRPr lang="en-US" sz="2800" dirty="0"/>
          </a:p>
          <a:p>
            <a:r>
              <a:rPr lang="en-US" sz="2800" dirty="0"/>
              <a:t>6.</a:t>
            </a:r>
            <a:r>
              <a:rPr lang="en-US" sz="2800" dirty="0">
                <a:hlinkClick r:id="rId6" action="ppaction://hlinksldjump"/>
              </a:rPr>
              <a:t>Client Side </a:t>
            </a:r>
            <a:endParaRPr lang="en-US" sz="2800" dirty="0"/>
          </a:p>
          <a:p>
            <a:r>
              <a:rPr lang="en-US" sz="2800" dirty="0"/>
              <a:t>7.</a:t>
            </a:r>
            <a:r>
              <a:rPr lang="en-US" sz="2800" dirty="0">
                <a:hlinkClick r:id="rId7" action="ppaction://hlinksldjump"/>
              </a:rPr>
              <a:t>Admin Side</a:t>
            </a:r>
            <a:endParaRPr lang="en-US" sz="2800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9B034-CD73-C2E9-75B3-98FBF468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71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DFC2E-AE24-832F-BC5E-FBE4BBC1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542" y="37543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286D6-F76F-BF0B-D026-ADF4E7A87573}"/>
              </a:ext>
            </a:extLst>
          </p:cNvPr>
          <p:cNvSpPr txBox="1"/>
          <p:nvPr/>
        </p:nvSpPr>
        <p:spPr>
          <a:xfrm>
            <a:off x="298582" y="401212"/>
            <a:ext cx="29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PASSANGER DETAILS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A3389-E5EA-5273-365D-CFF6BB30E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" y="1097565"/>
            <a:ext cx="12192000" cy="5891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467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56443-D20F-1F1C-4A4D-FAE252AB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1463" y="504210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A30F7-5884-4868-6F90-2B8C013DBAF7}"/>
              </a:ext>
            </a:extLst>
          </p:cNvPr>
          <p:cNvSpPr txBox="1"/>
          <p:nvPr/>
        </p:nvSpPr>
        <p:spPr>
          <a:xfrm>
            <a:off x="578499" y="401216"/>
            <a:ext cx="223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 LAYOUT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B0F3C-08FD-6C71-A841-FE5B623C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07"/>
          <a:stretch/>
        </p:blipFill>
        <p:spPr>
          <a:xfrm>
            <a:off x="0" y="1444521"/>
            <a:ext cx="12192000" cy="54134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7271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228F6-8787-6B47-2425-B84C7E1C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5D1DD-BCC5-CFB7-3A99-23083CACDB07}"/>
              </a:ext>
            </a:extLst>
          </p:cNvPr>
          <p:cNvSpPr txBox="1"/>
          <p:nvPr/>
        </p:nvSpPr>
        <p:spPr>
          <a:xfrm>
            <a:off x="541175" y="475861"/>
            <a:ext cx="285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PAYMENT PAGE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AEFFA-3375-ABA5-B55B-9816AB1E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73" y="1558212"/>
            <a:ext cx="11345541" cy="5299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074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FB47A-51A9-6B50-8B58-BA7A8509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0124" y="48519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E3396-DB97-A1CE-33EC-A0B811A67D29}"/>
              </a:ext>
            </a:extLst>
          </p:cNvPr>
          <p:cNvSpPr txBox="1"/>
          <p:nvPr/>
        </p:nvSpPr>
        <p:spPr>
          <a:xfrm>
            <a:off x="485188" y="485193"/>
            <a:ext cx="263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TICKET LAYOUT PAGE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0172E-E8BF-C6FD-160B-66F731A577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291"/>
          <a:stretch/>
        </p:blipFill>
        <p:spPr>
          <a:xfrm>
            <a:off x="0" y="2405580"/>
            <a:ext cx="12192000" cy="4144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3358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569A1F-C693-8380-47C0-01BBE6EC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9C5AE-7A6D-74BC-D399-0B3EB6038B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605"/>
          <a:stretch/>
        </p:blipFill>
        <p:spPr>
          <a:xfrm>
            <a:off x="0" y="2546867"/>
            <a:ext cx="12192000" cy="3557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73FE0-B749-24CB-2997-5316328ED9C2}"/>
              </a:ext>
            </a:extLst>
          </p:cNvPr>
          <p:cNvSpPr txBox="1"/>
          <p:nvPr/>
        </p:nvSpPr>
        <p:spPr>
          <a:xfrm>
            <a:off x="839755" y="401216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TICKET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566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4C4F9-6293-C183-EF1A-C021DC84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5A285-0A72-526C-6DE1-44D2D55F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476"/>
          <a:stretch/>
        </p:blipFill>
        <p:spPr>
          <a:xfrm>
            <a:off x="-65315" y="3142694"/>
            <a:ext cx="12192000" cy="3388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5068C-81EB-D987-FD09-3AE3497E9C9D}"/>
              </a:ext>
            </a:extLst>
          </p:cNvPr>
          <p:cNvSpPr txBox="1"/>
          <p:nvPr/>
        </p:nvSpPr>
        <p:spPr>
          <a:xfrm>
            <a:off x="382555" y="475862"/>
            <a:ext cx="238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CANCEL TICKET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0087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0270D-9B3D-2802-1CC2-F6DC5E7C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3955" y="503853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D8092-EFD6-C986-1D24-1AD7BA9ED2AB}"/>
              </a:ext>
            </a:extLst>
          </p:cNvPr>
          <p:cNvSpPr txBox="1"/>
          <p:nvPr/>
        </p:nvSpPr>
        <p:spPr>
          <a:xfrm>
            <a:off x="363894" y="503853"/>
            <a:ext cx="197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ADVERTIES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5FC10-FA31-1B00-80D3-8FFC9A16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269"/>
            <a:ext cx="12192000" cy="5471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633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DC716A-C4D2-DAF4-A72E-CDA77E98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D10FD-E06F-C259-55F7-341C6701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36" y="3144314"/>
            <a:ext cx="10767528" cy="2670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8BF401-B0F1-EDF1-86BC-7CB8F8A35D3D}"/>
              </a:ext>
            </a:extLst>
          </p:cNvPr>
          <p:cNvSpPr txBox="1"/>
          <p:nvPr/>
        </p:nvSpPr>
        <p:spPr>
          <a:xfrm>
            <a:off x="1026367" y="429208"/>
            <a:ext cx="335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GROWING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6291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3EAE3-2DD8-68B3-575F-B37C5932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DFBF0-DE83-D2BA-4B52-09C7184F53F8}"/>
              </a:ext>
            </a:extLst>
          </p:cNvPr>
          <p:cNvSpPr txBox="1"/>
          <p:nvPr/>
        </p:nvSpPr>
        <p:spPr>
          <a:xfrm>
            <a:off x="550506" y="597159"/>
            <a:ext cx="22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FAQ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4113F-8000-1967-98C0-DA5FBE3BB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611" y="0"/>
            <a:ext cx="6780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9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F0AFA-4041-5454-4F34-5F51001F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4141" y="426656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438B0-5E47-AE6B-89CE-D2D3F8735B03}"/>
              </a:ext>
            </a:extLst>
          </p:cNvPr>
          <p:cNvSpPr txBox="1"/>
          <p:nvPr/>
        </p:nvSpPr>
        <p:spPr>
          <a:xfrm>
            <a:off x="774441" y="513184"/>
            <a:ext cx="203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PAGE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E92AD-AA28-7121-67E1-748998CD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193"/>
            <a:ext cx="12192000" cy="5516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452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FF77-5810-720B-F5DA-D885236C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Proposed System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67579-D75E-29F7-E84C-1A1987799DEE}"/>
              </a:ext>
            </a:extLst>
          </p:cNvPr>
          <p:cNvSpPr txBox="1"/>
          <p:nvPr/>
        </p:nvSpPr>
        <p:spPr>
          <a:xfrm>
            <a:off x="766917" y="2487561"/>
            <a:ext cx="9438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" algn="l"/>
            <a:r>
              <a:rPr lang="en-IN" sz="1800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Easy Ride is a user-friendly, efficient, and scalable online ticket booking system designed to simplify the process of booking bus tickets. Our system aims to provide a seamless experience for passengers, while also streamlining operations for bus operators</a:t>
            </a:r>
          </a:p>
          <a:p>
            <a:pPr marL="12065" algn="l"/>
            <a:endParaRPr lang="en-IN" dirty="0">
              <a:latin typeface="Baskerville Old Face" panose="02020602080505020303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D4731-6D3F-66F3-A408-3BD14DFD7B4F}"/>
              </a:ext>
            </a:extLst>
          </p:cNvPr>
          <p:cNvSpPr txBox="1"/>
          <p:nvPr/>
        </p:nvSpPr>
        <p:spPr>
          <a:xfrm>
            <a:off x="953729" y="3687890"/>
            <a:ext cx="90456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User-Friendly Interface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Time-Saving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 Real-Time Updates</a:t>
            </a:r>
            <a:endParaRPr lang="en-IN" sz="2400" b="1" dirty="0">
              <a:latin typeface="Baskerville Old Face" panose="02020602080505020303" pitchFamily="18" charset="0"/>
              <a:ea typeface="Garamond" panose="02020404030301010803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Secure Payment Gateway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Seat Selection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Increased Sales</a:t>
            </a:r>
            <a:r>
              <a:rPr lang="en-IN" sz="2400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 </a:t>
            </a:r>
            <a:endParaRPr lang="en-IN" sz="2400" b="1" dirty="0">
              <a:latin typeface="Baskerville Old Face" panose="02020602080505020303" pitchFamily="18" charset="0"/>
              <a:ea typeface="Garamond" panose="02020404030301010803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.</a:t>
            </a: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Customer Support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4A07E-5178-516D-9BC5-8385EEB7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5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5853EB-4481-C6FE-878E-FEFC2758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523406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66EB1-15AE-34B1-75B2-4D0AC64DA973}"/>
              </a:ext>
            </a:extLst>
          </p:cNvPr>
          <p:cNvSpPr txBox="1"/>
          <p:nvPr/>
        </p:nvSpPr>
        <p:spPr>
          <a:xfrm>
            <a:off x="1138335" y="587829"/>
            <a:ext cx="26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527C8-9AFF-B488-93EB-53102CFF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4" y="1614195"/>
            <a:ext cx="12072006" cy="5327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2801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148E8-6B49-166F-4ABC-F2242D02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3FE14-4C39-4711-7E11-46B263D61FD1}"/>
              </a:ext>
            </a:extLst>
          </p:cNvPr>
          <p:cNvSpPr txBox="1"/>
          <p:nvPr/>
        </p:nvSpPr>
        <p:spPr>
          <a:xfrm>
            <a:off x="363889" y="531844"/>
            <a:ext cx="304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PRIVACY &amp; POLICY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D4B3D-9E17-F97D-9DEA-56DA6BB0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55" y="0"/>
            <a:ext cx="7427168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709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5F8D7-E73B-B455-E9E5-7B22D955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3A186-93B3-A9C3-0749-07BDE7C20E18}"/>
              </a:ext>
            </a:extLst>
          </p:cNvPr>
          <p:cNvSpPr txBox="1"/>
          <p:nvPr/>
        </p:nvSpPr>
        <p:spPr>
          <a:xfrm>
            <a:off x="37322" y="354563"/>
            <a:ext cx="330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TERMS &amp; CONDITIONS PAGE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E55F4-2B7F-9F3C-9C7A-6D9F9F1B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73" y="0"/>
            <a:ext cx="761378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1663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E4A79-98F4-FE36-3CA3-671D9D8F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3472" y="557890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B3B67-15A0-4215-31E9-E38E1CD5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268"/>
            <a:ext cx="12192000" cy="5495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0F47D-A290-D828-1B1D-3CB69C86D4F4}"/>
              </a:ext>
            </a:extLst>
          </p:cNvPr>
          <p:cNvSpPr txBox="1"/>
          <p:nvPr/>
        </p:nvSpPr>
        <p:spPr>
          <a:xfrm>
            <a:off x="475860" y="373224"/>
            <a:ext cx="22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US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2917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51B8B-813B-CCBF-B335-F29070A9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6149" y="40243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E5668-0EDB-A8BB-81E3-0D4FE54F0AAA}"/>
              </a:ext>
            </a:extLst>
          </p:cNvPr>
          <p:cNvSpPr txBox="1"/>
          <p:nvPr/>
        </p:nvSpPr>
        <p:spPr>
          <a:xfrm>
            <a:off x="718457" y="578498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US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91C84-4947-5A0D-ABE7-953C56BA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94" y="1250302"/>
            <a:ext cx="11392678" cy="56076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700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00909A-D288-0099-7E89-5FFB5C130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AC999-AFF1-3698-4C99-1F62C8070900}"/>
              </a:ext>
            </a:extLst>
          </p:cNvPr>
          <p:cNvSpPr txBox="1"/>
          <p:nvPr/>
        </p:nvSpPr>
        <p:spPr>
          <a:xfrm>
            <a:off x="1025619" y="2854951"/>
            <a:ext cx="104883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latin typeface="Algerian" panose="04020705040A02060702" pitchFamily="82" charset="0"/>
              </a:rPr>
              <a:t>aDMIN</a:t>
            </a:r>
            <a:r>
              <a:rPr lang="en-US" sz="7200" dirty="0">
                <a:latin typeface="Algerian" panose="04020705040A02060702" pitchFamily="82" charset="0"/>
              </a:rPr>
              <a:t> SIDE INTERFACE</a:t>
            </a:r>
            <a:endParaRPr lang="en-IN" sz="7200" dirty="0">
              <a:latin typeface="Algerian" panose="04020705040A02060702" pitchFamily="82" charset="0"/>
            </a:endParaRPr>
          </a:p>
          <a:p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56329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AB4D1-9886-596D-1466-4DB3EE35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438" y="48263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D819F-5A0F-6C6E-E94A-2A3E97F52682}"/>
              </a:ext>
            </a:extLst>
          </p:cNvPr>
          <p:cNvSpPr txBox="1"/>
          <p:nvPr/>
        </p:nvSpPr>
        <p:spPr>
          <a:xfrm>
            <a:off x="466529" y="383895"/>
            <a:ext cx="244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REGISTRATION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33392-A762-B9ED-5CA7-DAE97D73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26"/>
          <a:stretch/>
        </p:blipFill>
        <p:spPr>
          <a:xfrm>
            <a:off x="65314" y="1498646"/>
            <a:ext cx="12192000" cy="5359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9091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A60D5-6B89-A911-C9C0-9C61528B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BFEE9-F30D-72EB-B94C-328C8E75A984}"/>
              </a:ext>
            </a:extLst>
          </p:cNvPr>
          <p:cNvSpPr txBox="1"/>
          <p:nvPr/>
        </p:nvSpPr>
        <p:spPr>
          <a:xfrm>
            <a:off x="541173" y="307910"/>
            <a:ext cx="258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LOGIN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70195-0E13-753A-E30B-241E13D7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97"/>
          <a:stretch/>
        </p:blipFill>
        <p:spPr>
          <a:xfrm>
            <a:off x="83975" y="1590613"/>
            <a:ext cx="12192000" cy="5332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6573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17CE5-1C3F-C95C-58D9-AC233F0C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B104A-F53A-886E-B66B-41FEA4C4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035"/>
          <a:stretch/>
        </p:blipFill>
        <p:spPr>
          <a:xfrm>
            <a:off x="0" y="2088333"/>
            <a:ext cx="12192000" cy="4769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6317C3-B868-D514-BA90-BF5C04C000F2}"/>
              </a:ext>
            </a:extLst>
          </p:cNvPr>
          <p:cNvSpPr txBox="1"/>
          <p:nvPr/>
        </p:nvSpPr>
        <p:spPr>
          <a:xfrm>
            <a:off x="793103" y="485192"/>
            <a:ext cx="254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PROFILE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9693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952A6A-B62F-9122-3D94-9BF6368C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3EE74-8DC2-926E-227F-92976AE308AF}"/>
              </a:ext>
            </a:extLst>
          </p:cNvPr>
          <p:cNvSpPr txBox="1"/>
          <p:nvPr/>
        </p:nvSpPr>
        <p:spPr>
          <a:xfrm>
            <a:off x="643810" y="485192"/>
            <a:ext cx="25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 DETAILS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B26F1-2EB7-5AF7-459E-986F74CF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824"/>
          <a:stretch/>
        </p:blipFill>
        <p:spPr>
          <a:xfrm>
            <a:off x="74645" y="2816122"/>
            <a:ext cx="12192000" cy="3780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1645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E6F6-E511-85F6-3130-D4E21062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Proposed System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E5BEC-F296-124E-69BF-9F5A7374FAB9}"/>
              </a:ext>
            </a:extLst>
          </p:cNvPr>
          <p:cNvSpPr txBox="1"/>
          <p:nvPr/>
        </p:nvSpPr>
        <p:spPr>
          <a:xfrm>
            <a:off x="875071" y="2408903"/>
            <a:ext cx="9488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Online Booking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Seat Selection</a:t>
            </a:r>
            <a:endParaRPr lang="en-IN" sz="2400" b="1" dirty="0">
              <a:latin typeface="Baskerville Old Face" panose="02020602080505020303" pitchFamily="18" charset="0"/>
              <a:ea typeface="Garamond" panose="02020404030301010803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Payment Gateway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Schedule Management</a:t>
            </a:r>
            <a:endParaRPr lang="en-IN" sz="2400" b="1" dirty="0">
              <a:latin typeface="Baskerville Old Face" panose="02020602080505020303" pitchFamily="18" charset="0"/>
              <a:ea typeface="Garamond" panose="02020404030301010803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Ticket Confirmation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Cancellation and Refund</a:t>
            </a:r>
            <a:endParaRPr lang="en-IN" sz="2400" b="1" dirty="0">
              <a:latin typeface="Baskerville Old Face" panose="02020602080505020303" pitchFamily="18" charset="0"/>
              <a:ea typeface="Garamond" panose="02020404030301010803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User Accounts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Reporting and Analytics</a:t>
            </a:r>
            <a:endParaRPr lang="en-IN" sz="2400" b="1" dirty="0">
              <a:latin typeface="Baskerville Old Face" panose="02020602080505020303" pitchFamily="18" charset="0"/>
              <a:ea typeface="Garamond" panose="02020404030301010803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Integration with Operators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effectLst/>
                <a:latin typeface="Baskerville Old Face" panose="02020602080505020303" pitchFamily="18" charset="0"/>
                <a:ea typeface="Garamond" panose="02020404030301010803" pitchFamily="18" charset="0"/>
                <a:cs typeface="Times New Roman" panose="02020603050405020304" pitchFamily="18" charset="0"/>
              </a:rPr>
              <a:t>Customer Support</a:t>
            </a:r>
            <a:endParaRPr lang="en-IN" sz="2400" b="1" dirty="0">
              <a:latin typeface="Baskerville Old Face" panose="020206020805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AF5CD-13AE-AF18-FCF7-B7584679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AF3747-7096-BD8E-94DD-3FB9F9E9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0124" y="430427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1DB15-282B-FDD8-4E81-B4A19574D776}"/>
              </a:ext>
            </a:extLst>
          </p:cNvPr>
          <p:cNvSpPr txBox="1"/>
          <p:nvPr/>
        </p:nvSpPr>
        <p:spPr>
          <a:xfrm>
            <a:off x="914397" y="531844"/>
            <a:ext cx="17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BUS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2B3D7-24EB-B53B-D97F-386ED396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1173934"/>
            <a:ext cx="12192000" cy="5891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7269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25BA61-869A-1A61-C581-F5B03814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0753" y="634482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5D902-CF8D-3DCF-2A01-00F4A0F5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1604865"/>
            <a:ext cx="10660050" cy="5169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D5CBC9-8851-CD0C-E406-5AA809DD98C0}"/>
              </a:ext>
            </a:extLst>
          </p:cNvPr>
          <p:cNvSpPr txBox="1"/>
          <p:nvPr/>
        </p:nvSpPr>
        <p:spPr>
          <a:xfrm>
            <a:off x="1166327" y="634482"/>
            <a:ext cx="283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BUS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4726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8C04AB-5C72-FA61-BE72-6DFEB4BF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B4DBC-44FB-8EA9-BC12-02883BD8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719"/>
            <a:ext cx="12192000" cy="4488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8DC026-B8FC-5739-5794-FB25388D892D}"/>
              </a:ext>
            </a:extLst>
          </p:cNvPr>
          <p:cNvSpPr txBox="1"/>
          <p:nvPr/>
        </p:nvSpPr>
        <p:spPr>
          <a:xfrm>
            <a:off x="485191" y="513184"/>
            <a:ext cx="316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BUS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8709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7FE41-89D4-8E2C-5DF2-DBBD5C502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AC2C8-1EF5-691E-1D0E-FC8172037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706"/>
          <a:stretch/>
        </p:blipFill>
        <p:spPr>
          <a:xfrm>
            <a:off x="0" y="2369976"/>
            <a:ext cx="12192000" cy="4254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CF5EAC-D33C-EF2C-3E5A-42CB2224E069}"/>
              </a:ext>
            </a:extLst>
          </p:cNvPr>
          <p:cNvSpPr txBox="1"/>
          <p:nvPr/>
        </p:nvSpPr>
        <p:spPr>
          <a:xfrm>
            <a:off x="587829" y="681135"/>
            <a:ext cx="30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PASSANGER DETAILS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306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A029D1-4239-AC65-309D-C2F77CF0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E0B02-E1EF-877E-6427-A3C12C77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716"/>
          <a:stretch/>
        </p:blipFill>
        <p:spPr>
          <a:xfrm>
            <a:off x="194388" y="2526044"/>
            <a:ext cx="11803224" cy="4260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7278F-0D1F-C99E-19BC-5A92C3B0C058}"/>
              </a:ext>
            </a:extLst>
          </p:cNvPr>
          <p:cNvSpPr txBox="1"/>
          <p:nvPr/>
        </p:nvSpPr>
        <p:spPr>
          <a:xfrm>
            <a:off x="746450" y="634482"/>
            <a:ext cx="28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PAYMENT DETAILS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523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BA718-2F3D-9367-739E-0509CEB4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50D99-23CC-BC3B-2C76-A9FFC96C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222"/>
          <a:stretch/>
        </p:blipFill>
        <p:spPr>
          <a:xfrm>
            <a:off x="0" y="2286001"/>
            <a:ext cx="12192000" cy="4422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C8B13-9F3B-DFC7-8B91-3FDF9D2F4DE9}"/>
              </a:ext>
            </a:extLst>
          </p:cNvPr>
          <p:cNvSpPr txBox="1"/>
          <p:nvPr/>
        </p:nvSpPr>
        <p:spPr>
          <a:xfrm>
            <a:off x="550507" y="475861"/>
            <a:ext cx="232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&amp; ADMIN DETAILS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980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A0DFE-1312-FC4E-1546-3C678D9F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10D52-E669-7C9D-2FD6-C2E60EE7F455}"/>
              </a:ext>
            </a:extLst>
          </p:cNvPr>
          <p:cNvSpPr txBox="1"/>
          <p:nvPr/>
        </p:nvSpPr>
        <p:spPr>
          <a:xfrm>
            <a:off x="2174033" y="2593910"/>
            <a:ext cx="74738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Arial Rounded MT Bold" panose="020F0704030504030204" pitchFamily="34" charset="0"/>
              </a:rPr>
              <a:t>THANK YOU </a:t>
            </a:r>
            <a:endParaRPr lang="en-IN" sz="8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9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4E73-0F02-B402-2AA5-5AE67819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Dependency Diagram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F4282-0338-8B90-AA2D-EB45DB3F1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73D42-E5E8-8CA5-1CC6-787F3242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773" y="2043404"/>
            <a:ext cx="4455173" cy="47306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57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3A04-49B9-1FCA-6600-4FE8DD30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 / UML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0E2F56-CA30-5A79-A33F-15563D80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133E76-9093-019B-3112-61F802A29C22}"/>
              </a:ext>
            </a:extLst>
          </p:cNvPr>
          <p:cNvSpPr txBox="1"/>
          <p:nvPr/>
        </p:nvSpPr>
        <p:spPr>
          <a:xfrm>
            <a:off x="1707502" y="2230016"/>
            <a:ext cx="81176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DFD :- DATA FLOW DIAGRAM</a:t>
            </a:r>
            <a:endParaRPr lang="en-IN" sz="7200" dirty="0">
              <a:solidFill>
                <a:schemeClr val="accent2">
                  <a:lumMod val="20000"/>
                  <a:lumOff val="80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7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966E-2EE8-42B7-8685-DBE616DA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User/Admin Side 0 Level DFD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2BB71-251C-9BCC-1076-286E27CD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C5C12-593B-757A-6703-BBDD094D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907" y="2071395"/>
            <a:ext cx="6606186" cy="47119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4359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08EFA-C82D-2DB1-3195-FEBA1FA4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Side 1 Level DFD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73657-6F03-AEF2-A3AF-53EB05E7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CC68E-AEAE-4BCE-D406-4D01486F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88" y="2052735"/>
            <a:ext cx="6754423" cy="47212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775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FFDC0-1792-06CD-6823-1CB61049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Side 1 Level DFD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98F075-9045-A07C-AF58-E73195E6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7CE6C-2988-E911-E376-77DE603A2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306" y="2062064"/>
            <a:ext cx="5788660" cy="47119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2100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{E2F8C8B9-005F-4C97-842D-5A5EA5166B7F}tf04033917</Template>
  <TotalTime>625</TotalTime>
  <Words>324</Words>
  <Application>Microsoft Office PowerPoint</Application>
  <PresentationFormat>Widescreen</PresentationFormat>
  <Paragraphs>124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Algerian</vt:lpstr>
      <vt:lpstr>Arial</vt:lpstr>
      <vt:lpstr>Arial Rounded MT Bold</vt:lpstr>
      <vt:lpstr>Baskerville Old Face</vt:lpstr>
      <vt:lpstr>Calibri</vt:lpstr>
      <vt:lpstr>Trebuchet MS</vt:lpstr>
      <vt:lpstr>Wingdings</vt:lpstr>
      <vt:lpstr>Berlin</vt:lpstr>
      <vt:lpstr>Online Bus Ticket Booking</vt:lpstr>
      <vt:lpstr>INDEX</vt:lpstr>
      <vt:lpstr>Introduction of Proposed System</vt:lpstr>
      <vt:lpstr>Scope of Proposed System</vt:lpstr>
      <vt:lpstr>Task Dependency Diagram</vt:lpstr>
      <vt:lpstr>DFD / UML</vt:lpstr>
      <vt:lpstr>User/Admin Side 0 Level DFD</vt:lpstr>
      <vt:lpstr>User Side 1 Level DFD</vt:lpstr>
      <vt:lpstr>Admin Side 1 Level DFD</vt:lpstr>
      <vt:lpstr>User Side 2 Level </vt:lpstr>
      <vt:lpstr>Admin Side 2 Level DFD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Harshad Prajapati</dc:creator>
  <cp:lastModifiedBy>Harshad Prajapati</cp:lastModifiedBy>
  <cp:revision>7</cp:revision>
  <dcterms:created xsi:type="dcterms:W3CDTF">2024-10-08T06:59:42Z</dcterms:created>
  <dcterms:modified xsi:type="dcterms:W3CDTF">2024-10-21T14:33:50Z</dcterms:modified>
</cp:coreProperties>
</file>